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>
      <p:cViewPr>
        <p:scale>
          <a:sx n="100" d="100"/>
          <a:sy n="100" d="100"/>
        </p:scale>
        <p:origin x="1618" y="-26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89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66725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52645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236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0826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46372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17705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630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57258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4526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2720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1B1973-98C7-4625-BD08-0E97ED2B553B}" type="datetimeFigureOut">
              <a:rPr lang="fr-FR" smtClean="0"/>
              <a:t>14/09/2023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DF6058-5378-49EF-BF42-96D6AECC28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5910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texte&#10;&#10;Description générée automatiquement">
            <a:extLst>
              <a:ext uri="{FF2B5EF4-FFF2-40B4-BE49-F238E27FC236}">
                <a16:creationId xmlns:a16="http://schemas.microsoft.com/office/drawing/2014/main" id="{F4F68634-E154-8407-CE89-F0C38E9004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700752"/>
          </a:xfrm>
          <a:prstGeom prst="rect">
            <a:avLst/>
          </a:prstGeom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56614AC-1F3C-6E9F-99DE-E7A480F580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982" y="173182"/>
            <a:ext cx="1255885" cy="908383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46EF95FA-CC25-9110-898C-CE974B1850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65736" y="8665196"/>
            <a:ext cx="3405524" cy="114651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F75BF7C5-5F63-A05F-1F99-28FCA0C29BC1}"/>
              </a:ext>
            </a:extLst>
          </p:cNvPr>
          <p:cNvSpPr/>
          <p:nvPr/>
        </p:nvSpPr>
        <p:spPr>
          <a:xfrm>
            <a:off x="295982" y="3718560"/>
            <a:ext cx="252658" cy="53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8597540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7468a15-af0e-4ae0-881f-aa2d1d0310e1">
      <Terms xmlns="http://schemas.microsoft.com/office/infopath/2007/PartnerControls"/>
    </lcf76f155ced4ddcb4097134ff3c332f>
    <TaxCatchAll xmlns="c10f4ee5-7d9a-479c-9e51-f862cf36e4e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5892883735354DA96E50CFD77E329C" ma:contentTypeVersion="11" ma:contentTypeDescription="Crée un document." ma:contentTypeScope="" ma:versionID="82ac18a9fa42f2e9d830813bfcc80af5">
  <xsd:schema xmlns:xsd="http://www.w3.org/2001/XMLSchema" xmlns:xs="http://www.w3.org/2001/XMLSchema" xmlns:p="http://schemas.microsoft.com/office/2006/metadata/properties" xmlns:ns2="77468a15-af0e-4ae0-881f-aa2d1d0310e1" xmlns:ns3="c10f4ee5-7d9a-479c-9e51-f862cf36e4ea" targetNamespace="http://schemas.microsoft.com/office/2006/metadata/properties" ma:root="true" ma:fieldsID="6a6a78f169d49f69e3355a06f31973bc" ns2:_="" ns3:_="">
    <xsd:import namespace="77468a15-af0e-4ae0-881f-aa2d1d0310e1"/>
    <xsd:import namespace="c10f4ee5-7d9a-479c-9e51-f862cf36e4e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468a15-af0e-4ae0-881f-aa2d1d0310e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Balises d’images" ma:readOnly="false" ma:fieldId="{5cf76f15-5ced-4ddc-b409-7134ff3c332f}" ma:taxonomyMulti="true" ma:sspId="5779652b-6122-45d8-ad79-38dfaf214d17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0f4ee5-7d9a-479c-9e51-f862cf36e4ea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0c2dd847-b930-4dee-993b-913d7aff360a}" ma:internalName="TaxCatchAll" ma:showField="CatchAllData" ma:web="c10f4ee5-7d9a-479c-9e51-f862cf36e4e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4E441E5-789D-463C-A4F3-F0F875FB61E2}">
  <ds:schemaRefs>
    <ds:schemaRef ds:uri="http://schemas.microsoft.com/office/2006/metadata/properties"/>
    <ds:schemaRef ds:uri="http://schemas.microsoft.com/office/infopath/2007/PartnerControls"/>
    <ds:schemaRef ds:uri="77468a15-af0e-4ae0-881f-aa2d1d0310e1"/>
    <ds:schemaRef ds:uri="c10f4ee5-7d9a-479c-9e51-f862cf36e4ea"/>
  </ds:schemaRefs>
</ds:datastoreItem>
</file>

<file path=customXml/itemProps2.xml><?xml version="1.0" encoding="utf-8"?>
<ds:datastoreItem xmlns:ds="http://schemas.openxmlformats.org/officeDocument/2006/customXml" ds:itemID="{1ACC273C-B546-40BD-98C8-77B289BA924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BF8BCAA-EEA4-4B60-8462-94CAFC3AF4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7468a15-af0e-4ae0-881f-aa2d1d0310e1"/>
    <ds:schemaRef ds:uri="c10f4ee5-7d9a-479c-9e51-f862cf36e4e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0</TotalTime>
  <Words>0</Words>
  <Application>Microsoft Office PowerPoint</Application>
  <PresentationFormat>Format A4 (210 x 297 mm)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Eva CAPELLE</dc:creator>
  <cp:lastModifiedBy>Laetitia COLLION</cp:lastModifiedBy>
  <cp:revision>2</cp:revision>
  <dcterms:created xsi:type="dcterms:W3CDTF">2023-03-31T09:41:49Z</dcterms:created>
  <dcterms:modified xsi:type="dcterms:W3CDTF">2023-09-14T11:40:46Z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0x010100DD5892883735354DA96E50CFD77E329C</vt:lpwstr>
  </property>
</Properties>
</file>